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69" r:id="rId14"/>
    <p:sldId id="268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74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39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29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244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756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204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12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911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234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1247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658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688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744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195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07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053EE-E2C7-4C1C-92A8-4BE92F6F322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A25D461-CD71-4090-93C4-2A66046B22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01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32593" y="280643"/>
            <a:ext cx="7236219" cy="22775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cap="none" spc="0" dirty="0">
                <a:ln w="0"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b="1" cap="none" spc="0" dirty="0">
                <a:ln w="0"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cap="none" spc="0" dirty="0">
                <a:ln w="0"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№117 </a:t>
            </a:r>
            <a:r>
              <a:rPr lang="ru-RU" b="1" cap="none" spc="0" dirty="0" err="1">
                <a:ln w="0"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b="1" cap="none" spc="0" dirty="0">
                <a:ln w="0"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Волгограда»</a:t>
            </a:r>
            <a:r>
              <a:rPr lang="ru-RU" sz="2000" b="1" cap="none" spc="0" dirty="0">
                <a:ln w="0"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cap="none" spc="0" dirty="0">
                <a:ln w="0"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cap="none" spc="0" dirty="0">
                <a:ln w="0"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cap="none" spc="0" dirty="0">
                <a:ln w="0"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cap="none" spc="0" dirty="0">
              <a:ln w="0"/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9418" y="209363"/>
            <a:ext cx="904257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объединение воспитателей </a:t>
            </a:r>
          </a:p>
          <a:p>
            <a:pPr algn="ctr"/>
            <a:r>
              <a:rPr lang="ru-RU" sz="2000" b="1" dirty="0" smtClean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 района Волгограда</a:t>
            </a:r>
            <a:endParaRPr lang="ru-RU" sz="2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3931211" y="4042154"/>
            <a:ext cx="32350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Старшие воспитатели</a:t>
            </a:r>
            <a:endParaRPr lang="ru-RU" altLang="ru-RU" sz="2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Детского сада № 117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07568" y="6412631"/>
            <a:ext cx="44265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Малаханова</a:t>
            </a: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Александра Борисовна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5756" t="-341" r="15484" b="341"/>
          <a:stretch/>
        </p:blipFill>
        <p:spPr>
          <a:xfrm>
            <a:off x="1369366" y="3885299"/>
            <a:ext cx="1770649" cy="25273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Скругленный прямоугольник 2"/>
          <p:cNvSpPr/>
          <p:nvPr/>
        </p:nvSpPr>
        <p:spPr>
          <a:xfrm>
            <a:off x="228423" y="2020442"/>
            <a:ext cx="11145328" cy="179789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технологии в дошкольном образовательном учреждении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введения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образовательной программы дошкольного образования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740" y="3902134"/>
            <a:ext cx="1731437" cy="24898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324616" y="6391993"/>
            <a:ext cx="34883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Слепова</a:t>
            </a: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Алексеева</a:t>
            </a:r>
            <a:r>
              <a:rPr lang="ru-RU" alt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57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70"/>
    </mc:Choice>
    <mc:Fallback xmlns="">
      <p:transition spd="slow" advTm="2707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07488" y="1792889"/>
            <a:ext cx="10284031" cy="49859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единых для Российской Федерации содержания ДО и планируемых результатов освоения образовательной программы ДО;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детей (в соответствии с возрастными особенностями) к базовым ценностям российского народа -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(структурирование) содержания образовательной деятельности на основе учета возрастных и индивидуальных особенностей развития;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равного доступа к образованию для всех детей дошкольного возраста с учетом разнообразия образовательных потребностей и индивидуальных возможностей;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укрепление физического и психического здоровья детей, в том числе их эмоционального благополучия;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физических, личностных, нравственных качеств и основ патриотизма, интеллектуальных и художественно-творческих способностей ребенка, его инициативности, самостоятельности и ответственности;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психолого-педагогической поддержки семьи и повышение компетентности родителей (законных представителей) в вопросах воспитания, обучения и развития, охраны и укрепления здоровья детей, обеспечения их безопасности;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500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</a:t>
            </a:r>
            <a:r>
              <a:rPr lang="ru-RU" sz="1500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rgbClr val="7030A0">
                      <a:alpha val="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образования.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55608" y="198407"/>
            <a:ext cx="10524226" cy="159448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игры нет, и не может быть полноценного умственного развития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«Игра – это огромное светлое окно, через которое в духовный мир ребенка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вливается живительный поток представлений, понятий. 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– это искра, зажигающая огонек пытливости и любознательности».</a:t>
            </a:r>
          </a:p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А. Сухомлинский</a:t>
            </a:r>
          </a:p>
        </p:txBody>
      </p:sp>
    </p:spTree>
    <p:extLst>
      <p:ext uri="{BB962C8B-B14F-4D97-AF65-F5344CB8AC3E}">
        <p14:creationId xmlns:p14="http://schemas.microsoft.com/office/powerpoint/2010/main" val="241773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273"/>
    </mc:Choice>
    <mc:Fallback xmlns="">
      <p:transition spd="slow" advTm="180273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8"/>
          <a:stretch/>
        </p:blipFill>
        <p:spPr>
          <a:xfrm>
            <a:off x="459458" y="1378281"/>
            <a:ext cx="4271717" cy="2857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804" y="1378281"/>
            <a:ext cx="4642861" cy="24873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69" y="4235785"/>
            <a:ext cx="4800831" cy="2544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511" y="3301614"/>
            <a:ext cx="4637995" cy="3478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Скругленный прямоугольник 1"/>
          <p:cNvSpPr/>
          <p:nvPr/>
        </p:nvSpPr>
        <p:spPr>
          <a:xfrm>
            <a:off x="1296069" y="201467"/>
            <a:ext cx="9144000" cy="1034864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дошкольной организации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 развития каждого её воспитанника</a:t>
            </a:r>
          </a:p>
        </p:txBody>
      </p:sp>
    </p:spTree>
    <p:extLst>
      <p:ext uri="{BB962C8B-B14F-4D97-AF65-F5344CB8AC3E}">
        <p14:creationId xmlns:p14="http://schemas.microsoft.com/office/powerpoint/2010/main" val="203634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60"/>
    </mc:Choice>
    <mc:Fallback xmlns="">
      <p:transition spd="slow" advTm="2966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1016" y="751144"/>
            <a:ext cx="9706382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10931" y="1993347"/>
            <a:ext cx="11465169" cy="491880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3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143000" indent="-1143000">
              <a:buFont typeface="Wingdings" panose="05000000000000000000" pitchFamily="2" charset="2"/>
              <a:buChar char="Ø"/>
            </a:pPr>
            <a:r>
              <a:rPr lang="ru-RU" sz="111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1100" b="1" dirty="0" err="1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Нейро-квест</a:t>
            </a:r>
            <a:r>
              <a:rPr lang="ru-RU" sz="111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1143000" indent="-1143000">
              <a:buFont typeface="Wingdings" panose="05000000000000000000" pitchFamily="2" charset="2"/>
              <a:buChar char="Ø"/>
            </a:pPr>
            <a:endParaRPr lang="ru-RU" sz="11100" b="1" dirty="0" smtClean="0">
              <a:ln w="95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ru-RU" sz="111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«Многосерийное путешествие в страну Логика»</a:t>
            </a:r>
          </a:p>
          <a:p>
            <a:pPr marL="1143000" indent="-1143000">
              <a:buFont typeface="Wingdings" panose="05000000000000000000" pitchFamily="2" charset="2"/>
              <a:buChar char="Ø"/>
            </a:pPr>
            <a:endParaRPr lang="ru-RU" sz="11100" b="1" dirty="0">
              <a:ln w="95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ru-RU" sz="111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1100" b="1" dirty="0" err="1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Ковролинография</a:t>
            </a:r>
            <a:r>
              <a:rPr lang="ru-RU" sz="111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1143000" indent="-1143000">
              <a:buFont typeface="Wingdings" panose="05000000000000000000" pitchFamily="2" charset="2"/>
              <a:buChar char="Ø"/>
            </a:pPr>
            <a:endParaRPr lang="ru-RU" sz="11100" b="1" dirty="0" smtClean="0">
              <a:ln w="95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ru-RU" sz="111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«Деловая игра»</a:t>
            </a:r>
          </a:p>
          <a:p>
            <a:pPr marL="1143000" indent="-1143000">
              <a:buFont typeface="Wingdings" panose="05000000000000000000" pitchFamily="2" charset="2"/>
              <a:buChar char="Ø"/>
            </a:pPr>
            <a:endParaRPr lang="ru-RU" sz="11100" b="1" dirty="0" smtClean="0">
              <a:ln w="95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ru-RU" sz="111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1100" b="1" dirty="0" err="1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Валеологические</a:t>
            </a:r>
            <a:r>
              <a:rPr lang="ru-RU" sz="111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игры «Познаю себя»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/>
            </a:r>
            <a:b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88521" y="301925"/>
            <a:ext cx="9747849" cy="124220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технологии, реализуемые </a:t>
            </a:r>
          </a:p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МОУ Детском саду № 117:</a:t>
            </a:r>
          </a:p>
        </p:txBody>
      </p:sp>
    </p:spTree>
    <p:extLst>
      <p:ext uri="{BB962C8B-B14F-4D97-AF65-F5344CB8AC3E}">
        <p14:creationId xmlns:p14="http://schemas.microsoft.com/office/powerpoint/2010/main" val="62524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66"/>
    </mc:Choice>
    <mc:Fallback xmlns="">
      <p:transition spd="slow" advTm="3056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44" y="2197818"/>
            <a:ext cx="3496572" cy="2622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024" y="4140919"/>
            <a:ext cx="3470694" cy="2603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829" y="916317"/>
            <a:ext cx="3188710" cy="4251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925" y="4254979"/>
            <a:ext cx="3956914" cy="25238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718" y="2197819"/>
            <a:ext cx="3482913" cy="2622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Скругленный прямоугольник 7"/>
          <p:cNvSpPr/>
          <p:nvPr/>
        </p:nvSpPr>
        <p:spPr>
          <a:xfrm>
            <a:off x="353683" y="274127"/>
            <a:ext cx="8402128" cy="183503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игровой технологии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менять ребёнка и не переделывать его, не учить его каким-то специальным поведенческим навыкам,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дать возможность «прожить» в игре волнующие его ситуации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полном внимании и сопереживании взрослого.</a:t>
            </a:r>
          </a:p>
        </p:txBody>
      </p:sp>
    </p:spTree>
    <p:extLst>
      <p:ext uri="{BB962C8B-B14F-4D97-AF65-F5344CB8AC3E}">
        <p14:creationId xmlns:p14="http://schemas.microsoft.com/office/powerpoint/2010/main" val="101967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72"/>
    </mc:Choice>
    <mc:Fallback xmlns="">
      <p:transition spd="slow" advTm="8657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21440" y="123645"/>
            <a:ext cx="8573058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4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</a:t>
            </a:r>
            <a:r>
              <a:rPr lang="ru-RU" sz="144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Ковролинография</a:t>
            </a:r>
            <a:r>
              <a:rPr lang="ru-RU" sz="14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»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6950" y="690112"/>
            <a:ext cx="10235080" cy="23032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игровые пособия должны: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Привлекать детское внимание.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обучающий функционал.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многофункциональным.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Обеспечивать возможность производить многократные манипуляции.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прочными, сохранять товарный вид долгое время.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522" y="3481005"/>
            <a:ext cx="3133725" cy="3314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9" y="3830127"/>
            <a:ext cx="3928613" cy="26164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8384"/>
          <a:stretch/>
        </p:blipFill>
        <p:spPr>
          <a:xfrm>
            <a:off x="4589548" y="3830127"/>
            <a:ext cx="3981127" cy="26078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4954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55"/>
    </mc:Choice>
    <mc:Fallback xmlns="">
      <p:transition spd="slow" advTm="2785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21440" y="123645"/>
            <a:ext cx="8573058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4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</a:t>
            </a:r>
            <a:r>
              <a:rPr lang="ru-RU" sz="144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Ковролинография</a:t>
            </a:r>
            <a:r>
              <a:rPr lang="ru-RU" sz="14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»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6950" y="690112"/>
            <a:ext cx="8389028" cy="1535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организации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образовательной деятельности и в свободное от занятий время, и даже при организации режимных моментов в качестве наглядности или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тренажера.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711" y="1870586"/>
            <a:ext cx="3604179" cy="4805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765" y="276501"/>
            <a:ext cx="2391128" cy="31881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765" y="3634781"/>
            <a:ext cx="2349415" cy="31325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1" r="16036" b="6573"/>
          <a:stretch/>
        </p:blipFill>
        <p:spPr>
          <a:xfrm>
            <a:off x="717634" y="2396663"/>
            <a:ext cx="4093830" cy="37534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6805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55"/>
    </mc:Choice>
    <mc:Fallback xmlns="">
      <p:transition spd="slow" advTm="5995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1" y="123645"/>
            <a:ext cx="11852499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08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«Цикл </a:t>
            </a:r>
            <a:r>
              <a:rPr lang="ru-RU" sz="108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валеологических</a:t>
            </a:r>
            <a:r>
              <a:rPr lang="ru-RU" sz="108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 игр «Познаю себя» в рамках функционирования научно-познавательного клуба «Все обо </a:t>
            </a:r>
            <a:r>
              <a:rPr lang="ru-RU" sz="108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всем»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62306" y="951901"/>
            <a:ext cx="8406280" cy="18603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жизненные ситуации: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приготовить бутерброд.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правильно умываться и чистить зубы.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убирать игрушки.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складывать вещи.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правильно готовиться ко сну и многие другие.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500" y="3685347"/>
            <a:ext cx="3240020" cy="2430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412" y="3261336"/>
            <a:ext cx="2356988" cy="3142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874" y="1229439"/>
            <a:ext cx="2374158" cy="31655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7" t="13880" r="3878" b="2681"/>
          <a:stretch/>
        </p:blipFill>
        <p:spPr>
          <a:xfrm>
            <a:off x="6386792" y="4485735"/>
            <a:ext cx="2907102" cy="21479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7" y="4162095"/>
            <a:ext cx="3056686" cy="24716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3598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682"/>
    </mc:Choice>
    <mc:Fallback xmlns="">
      <p:transition spd="slow" advTm="5268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2" y="123645"/>
            <a:ext cx="11545018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0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«Цикл </a:t>
            </a:r>
            <a:r>
              <a:rPr lang="ru-RU" sz="104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валеологических</a:t>
            </a:r>
            <a:r>
              <a:rPr lang="ru-RU" sz="104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 игр «Познаю себя» в рамках функционирования научно-познавательного клуба «Все обо </a:t>
            </a:r>
            <a:r>
              <a:rPr lang="ru-RU" sz="104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всем»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98164" y="861758"/>
            <a:ext cx="9312054" cy="16398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8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Закрепляют представления </a:t>
            </a:r>
            <a:r>
              <a:rPr lang="ru-RU" sz="8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организме </a:t>
            </a:r>
            <a:r>
              <a:rPr lang="ru-RU" sz="8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  <a:endParaRPr lang="ru-RU" sz="8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8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8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ормируют </a:t>
            </a:r>
            <a:r>
              <a:rPr lang="ru-RU" sz="8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целостное представление о своём </a:t>
            </a:r>
            <a:r>
              <a:rPr lang="ru-RU" sz="8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теле.</a:t>
            </a:r>
            <a:endParaRPr lang="ru-RU" sz="8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8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8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овторяют </a:t>
            </a:r>
            <a:r>
              <a:rPr lang="ru-RU" sz="8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ухода за своим телом, правила оказания первой элементарной </a:t>
            </a:r>
            <a:r>
              <a:rPr lang="ru-RU" sz="8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помощи.</a:t>
            </a:r>
            <a:endParaRPr lang="ru-RU" sz="8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8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8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олучают </a:t>
            </a:r>
            <a:r>
              <a:rPr lang="ru-RU" sz="8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о том, что полезно, а что вредно для </a:t>
            </a:r>
            <a:r>
              <a:rPr lang="ru-RU" sz="8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организма.</a:t>
            </a:r>
            <a:endParaRPr lang="ru-RU" sz="8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8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8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олучают </a:t>
            </a:r>
            <a:r>
              <a:rPr lang="ru-RU" sz="8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 вредных человеческих привычках и их пагубном влиянии на организм.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711" y="2596457"/>
            <a:ext cx="3381555" cy="25361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218" y="948871"/>
            <a:ext cx="2329132" cy="31055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876" y="2401437"/>
            <a:ext cx="3338422" cy="25801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642" y="4727122"/>
            <a:ext cx="2729231" cy="20469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965" y="4230203"/>
            <a:ext cx="3108385" cy="23312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272" y="4703705"/>
            <a:ext cx="2760453" cy="20703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7883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474"/>
    </mc:Choice>
    <mc:Fallback xmlns="">
      <p:transition spd="slow" advTm="5247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2" y="123645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</a:t>
            </a:r>
            <a:r>
              <a:rPr lang="ru-RU" sz="120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Нейро-квест</a:t>
            </a:r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 игры»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22059" y="672860"/>
            <a:ext cx="9760628" cy="21911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Нейро-квест</a:t>
            </a:r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игры состоят из интересных </a:t>
            </a:r>
            <a:r>
              <a:rPr lang="ru-RU" sz="2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упражнений: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Дыхательная гимнастика.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Пальчиковая гимнастика.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переключение с одной деятельности на другую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Нейрофитнес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в команде.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улучшения осанки.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78" y="3958045"/>
            <a:ext cx="3290112" cy="24772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59" y="3510951"/>
            <a:ext cx="3883908" cy="29243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272" y="2294906"/>
            <a:ext cx="4556478" cy="21002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6106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26"/>
    </mc:Choice>
    <mc:Fallback xmlns="">
      <p:transition spd="slow" advTm="7062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0166" y="244415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32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</a:t>
            </a:r>
            <a:r>
              <a:rPr lang="ru-RU" sz="13200" b="1" dirty="0" err="1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Нейро-квест</a:t>
            </a:r>
            <a:r>
              <a:rPr lang="ru-RU" sz="132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 игры»</a:t>
            </a:r>
            <a:r>
              <a:rPr lang="ru-RU" sz="13200" dirty="0" smtClean="0"/>
              <a:t/>
            </a:r>
            <a:br>
              <a:rPr lang="ru-RU" sz="13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22059" y="672860"/>
            <a:ext cx="9381066" cy="21911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22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972" y="370936"/>
            <a:ext cx="2550470" cy="4544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97" y="990602"/>
            <a:ext cx="5446237" cy="2513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516" y="1932318"/>
            <a:ext cx="2192393" cy="4750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46" y="3910061"/>
            <a:ext cx="5446237" cy="2513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9722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37"/>
    </mc:Choice>
    <mc:Fallback xmlns="">
      <p:transition spd="slow" advTm="24537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2" y="123645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«Многосерийное путешествие в страну Логика»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89147" y="552089"/>
            <a:ext cx="9786506" cy="24671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2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</a:t>
            </a:r>
            <a:r>
              <a:rPr lang="ru-RU" sz="2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рядом преимуществ</a:t>
            </a:r>
            <a:r>
              <a:rPr lang="ru-RU" sz="2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Многосерийность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 ограничивает течение игрового процесса временными рамками (интересно – дети продолжают играть, устали –сменили одно занятие на другое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Логическая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связка сюжета одной серии путешествия с другой – обеспечивает понимание детьми игрового процесса без дополнительных объяснений правил (достаточно однажды ввести детей в курс дела, и в последствие не менять правила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Участие» в игровом процессе знакомых героев – раскрепощает участников игры, (формирует свободу выбора, объединяет в решении поставленных задач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Уверенность в обязательном продолжении путешествия – провоцирует детей придумывать собственные задания на основе полученного опыта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2" t="1216" r="8760" b="1461"/>
          <a:stretch/>
        </p:blipFill>
        <p:spPr>
          <a:xfrm>
            <a:off x="9989389" y="3242994"/>
            <a:ext cx="2087594" cy="34505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100" y="4537496"/>
            <a:ext cx="2874749" cy="21560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4792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56"/>
    </mc:Choice>
    <mc:Fallback xmlns="">
      <p:transition spd="slow" advTm="6385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41539" y="235788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«Многосерийное путешествие в страну Логика»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41" y="1250828"/>
            <a:ext cx="3849538" cy="51327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490" y="1820171"/>
            <a:ext cx="6084498" cy="4563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5367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8"/>
    </mc:Choice>
    <mc:Fallback xmlns="">
      <p:transition spd="slow" advTm="20468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2" y="123645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20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«Деловая  игра»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63902" y="1420479"/>
            <a:ext cx="10364476" cy="29674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28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407" y="1520885"/>
            <a:ext cx="3393057" cy="25447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10" y="1714138"/>
            <a:ext cx="5118999" cy="2351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70" y="4286466"/>
            <a:ext cx="5261564" cy="24170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676" y="2576547"/>
            <a:ext cx="2564878" cy="34198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334" y="4195309"/>
            <a:ext cx="3307130" cy="24803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Скругленный прямоугольник 9"/>
          <p:cNvSpPr/>
          <p:nvPr/>
        </p:nvSpPr>
        <p:spPr>
          <a:xfrm>
            <a:off x="299370" y="755073"/>
            <a:ext cx="9577858" cy="84368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средство закрепления пройденного материала </a:t>
            </a:r>
          </a:p>
          <a:p>
            <a:pPr algn="ctr"/>
            <a:r>
              <a:rPr lang="ru-RU" sz="2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занятиях</a:t>
            </a:r>
          </a:p>
        </p:txBody>
      </p:sp>
    </p:spTree>
    <p:extLst>
      <p:ext uri="{BB962C8B-B14F-4D97-AF65-F5344CB8AC3E}">
        <p14:creationId xmlns:p14="http://schemas.microsoft.com/office/powerpoint/2010/main" val="54957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61"/>
    </mc:Choice>
    <mc:Fallback xmlns="">
      <p:transition spd="slow" advTm="3756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902" y="123645"/>
            <a:ext cx="10601864" cy="549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20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«Деловая игра»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96181" y="759124"/>
            <a:ext cx="9786506" cy="14406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742950" indent="-742950">
              <a:buFont typeface="+mj-lt"/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Оглашение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вступительная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беседа.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– вопросы, задания, практическое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итогов, определение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победителей.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230" y="2527539"/>
            <a:ext cx="4494362" cy="3370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30" y="2527539"/>
            <a:ext cx="4494362" cy="3370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5430" y="2286000"/>
            <a:ext cx="2420672" cy="35694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9239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43"/>
    </mc:Choice>
    <mc:Fallback xmlns="">
      <p:transition spd="slow" advTm="83843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333" y="564700"/>
            <a:ext cx="10601864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842" y="1202106"/>
            <a:ext cx="3189479" cy="31947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75" y="1202106"/>
            <a:ext cx="3761905" cy="27428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627" y="3522923"/>
            <a:ext cx="4140679" cy="31055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2377" y="3056277"/>
            <a:ext cx="3460408" cy="35721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Скругленный прямоугольник 5"/>
          <p:cNvSpPr/>
          <p:nvPr/>
        </p:nvSpPr>
        <p:spPr>
          <a:xfrm>
            <a:off x="1350034" y="129152"/>
            <a:ext cx="8453887" cy="96894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игровые пособия </a:t>
            </a:r>
          </a:p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МОУ Детского сада № 117</a:t>
            </a:r>
          </a:p>
        </p:txBody>
      </p:sp>
    </p:spTree>
    <p:extLst>
      <p:ext uri="{BB962C8B-B14F-4D97-AF65-F5344CB8AC3E}">
        <p14:creationId xmlns:p14="http://schemas.microsoft.com/office/powerpoint/2010/main" val="306613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11"/>
    </mc:Choice>
    <mc:Fallback xmlns="">
      <p:transition spd="slow" advTm="2971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8022" y="144492"/>
            <a:ext cx="10601864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20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Обучающие </a:t>
            </a:r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игровые пособия </a:t>
            </a:r>
            <a:endParaRPr lang="ru-RU" sz="12000" b="1" dirty="0" smtClean="0">
              <a:ln w="95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cs typeface="Dubai Medium" panose="020B0603030403030204" pitchFamily="34" charset="-78"/>
            </a:endParaRPr>
          </a:p>
          <a:p>
            <a:pPr algn="ctr"/>
            <a:r>
              <a:rPr lang="ru-RU" sz="12000" b="1" dirty="0" smtClean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МОУ </a:t>
            </a:r>
            <a:r>
              <a:rPr lang="ru-RU" sz="12000" b="1" dirty="0">
                <a:ln w="95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Dubai Medium" panose="020B0603030403030204" pitchFamily="34" charset="-78"/>
              </a:rPr>
              <a:t>Детского сада № 117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6" y="1078301"/>
            <a:ext cx="2467154" cy="2760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109" y="1078301"/>
            <a:ext cx="3618303" cy="2713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468" y="4008408"/>
            <a:ext cx="3600091" cy="27000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24" y="1078301"/>
            <a:ext cx="2635010" cy="35133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2" y="4230416"/>
            <a:ext cx="3410309" cy="25577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180" y="1078301"/>
            <a:ext cx="2298580" cy="30647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77" y="4262765"/>
            <a:ext cx="3367177" cy="2525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3984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052"/>
    </mc:Choice>
    <mc:Fallback xmlns="">
      <p:transition spd="slow" advTm="55052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74452" y="874143"/>
            <a:ext cx="10601864" cy="396527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0" b="1" dirty="0" smtClean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cs typeface="Dubai Medium" panose="020B0603030403030204" pitchFamily="34" charset="-78"/>
              </a:rPr>
              <a:t>Спасибо</a:t>
            </a:r>
            <a:endParaRPr lang="ru-RU" sz="40000" b="1" dirty="0">
              <a:ln w="0"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cs typeface="Dubai Medium" panose="020B0603030403030204" pitchFamily="34" charset="-78"/>
            </a:endParaRPr>
          </a:p>
          <a:p>
            <a:pPr algn="ctr"/>
            <a:r>
              <a:rPr lang="ru-RU" sz="40000" b="1" dirty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cs typeface="Dubai Medium" panose="020B0603030403030204" pitchFamily="34" charset="-78"/>
              </a:rPr>
              <a:t>за</a:t>
            </a:r>
          </a:p>
          <a:p>
            <a:pPr algn="ctr"/>
            <a:r>
              <a:rPr lang="ru-RU" sz="40000" b="1" dirty="0">
                <a:ln w="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cs typeface="Dubai Medium" panose="020B0603030403030204" pitchFamily="34" charset="-78"/>
              </a:rPr>
              <a:t>внимание!</a:t>
            </a:r>
          </a:p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412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84"/>
    </mc:Choice>
    <mc:Fallback xmlns="">
      <p:transition spd="slow" advTm="3984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645</TotalTime>
  <Words>718</Words>
  <Application>Microsoft Office PowerPoint</Application>
  <PresentationFormat>Широкоэкранный</PresentationFormat>
  <Paragraphs>94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Dubai Medium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moude</cp:lastModifiedBy>
  <cp:revision>80</cp:revision>
  <dcterms:created xsi:type="dcterms:W3CDTF">2024-10-08T09:06:56Z</dcterms:created>
  <dcterms:modified xsi:type="dcterms:W3CDTF">2025-10-24T13:21:26Z</dcterms:modified>
</cp:coreProperties>
</file>